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0"/>
  </p:notesMasterIdLst>
  <p:sldIdLst>
    <p:sldId id="256" r:id="rId2"/>
    <p:sldId id="408" r:id="rId3"/>
    <p:sldId id="409" r:id="rId4"/>
    <p:sldId id="410" r:id="rId5"/>
    <p:sldId id="411" r:id="rId6"/>
    <p:sldId id="465" r:id="rId7"/>
    <p:sldId id="412" r:id="rId8"/>
    <p:sldId id="434" r:id="rId9"/>
  </p:sldIdLst>
  <p:sldSz cx="9906000" cy="6858000" type="A4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>
          <p15:clr>
            <a:srgbClr val="A4A3A4"/>
          </p15:clr>
        </p15:guide>
        <p15:guide id="2" orient="horz" pos="575">
          <p15:clr>
            <a:srgbClr val="A4A3A4"/>
          </p15:clr>
        </p15:guide>
        <p15:guide id="3" orient="horz" pos="3959">
          <p15:clr>
            <a:srgbClr val="A4A3A4"/>
          </p15:clr>
        </p15:guide>
        <p15:guide id="4" orient="horz" pos="82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662">
          <p15:clr>
            <a:srgbClr val="A4A3A4"/>
          </p15:clr>
        </p15:guide>
        <p15:guide id="7" orient="horz" pos="3797">
          <p15:clr>
            <a:srgbClr val="A4A3A4"/>
          </p15:clr>
        </p15:guide>
        <p15:guide id="8" orient="horz" pos="3054">
          <p15:clr>
            <a:srgbClr val="A4A3A4"/>
          </p15:clr>
        </p15:guide>
        <p15:guide id="9" orient="horz" pos="3259">
          <p15:clr>
            <a:srgbClr val="A4A3A4"/>
          </p15:clr>
        </p15:guide>
        <p15:guide id="10" orient="horz" pos="2341" userDrawn="1">
          <p15:clr>
            <a:srgbClr val="A4A3A4"/>
          </p15:clr>
        </p15:guide>
        <p15:guide id="11" pos="3120">
          <p15:clr>
            <a:srgbClr val="A4A3A4"/>
          </p15:clr>
        </p15:guide>
        <p15:guide id="12" pos="612">
          <p15:clr>
            <a:srgbClr val="A4A3A4"/>
          </p15:clr>
        </p15:guide>
        <p15:guide id="13" pos="5735">
          <p15:clr>
            <a:srgbClr val="A4A3A4"/>
          </p15:clr>
        </p15:guide>
        <p15:guide id="14" pos="704">
          <p15:clr>
            <a:srgbClr val="A4A3A4"/>
          </p15:clr>
        </p15:guide>
        <p15:guide id="15" pos="3233">
          <p15:clr>
            <a:srgbClr val="A4A3A4"/>
          </p15:clr>
        </p15:guide>
        <p15:guide id="16" pos="3003">
          <p15:clr>
            <a:srgbClr val="A4A3A4"/>
          </p15:clr>
        </p15:guide>
        <p15:guide id="17" pos="1435">
          <p15:clr>
            <a:srgbClr val="A4A3A4"/>
          </p15:clr>
        </p15:guide>
        <p15:guide id="18" pos="5148">
          <p15:clr>
            <a:srgbClr val="A4A3A4"/>
          </p15:clr>
        </p15:guide>
        <p15:guide id="19" orient="horz" pos="2538">
          <p15:clr>
            <a:srgbClr val="A4A3A4"/>
          </p15:clr>
        </p15:guide>
        <p15:guide id="20" orient="horz" pos="3965">
          <p15:clr>
            <a:srgbClr val="A4A3A4"/>
          </p15:clr>
        </p15:guide>
        <p15:guide id="21" orient="horz" pos="2041">
          <p15:clr>
            <a:srgbClr val="A4A3A4"/>
          </p15:clr>
        </p15:guide>
        <p15:guide id="22" orient="horz" pos="2173">
          <p15:clr>
            <a:srgbClr val="A4A3A4"/>
          </p15:clr>
        </p15:guide>
        <p15:guide id="23" pos="400">
          <p15:clr>
            <a:srgbClr val="A4A3A4"/>
          </p15:clr>
        </p15:guide>
        <p15:guide id="24" pos="5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8EF"/>
    <a:srgbClr val="BDDCF5"/>
    <a:srgbClr val="FFFF0D"/>
    <a:srgbClr val="D4F145"/>
    <a:srgbClr val="CCCCFF"/>
    <a:srgbClr val="000066"/>
    <a:srgbClr val="66CCFF"/>
    <a:srgbClr val="FFFFCC"/>
    <a:srgbClr val="1E1E1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4" autoAdjust="0"/>
    <p:restoredTop sz="95856" autoAdjust="0"/>
  </p:normalViewPr>
  <p:slideViewPr>
    <p:cSldViewPr snapToGrid="0">
      <p:cViewPr varScale="1">
        <p:scale>
          <a:sx n="113" d="100"/>
          <a:sy n="113" d="100"/>
        </p:scale>
        <p:origin x="1680" y="108"/>
      </p:cViewPr>
      <p:guideLst>
        <p:guide orient="horz" pos="1956"/>
        <p:guide orient="horz" pos="575"/>
        <p:guide orient="horz" pos="3959"/>
        <p:guide orient="horz" pos="822"/>
        <p:guide orient="horz" pos="1253"/>
        <p:guide orient="horz" pos="2662"/>
        <p:guide orient="horz" pos="3797"/>
        <p:guide orient="horz" pos="3054"/>
        <p:guide orient="horz" pos="3259"/>
        <p:guide orient="horz" pos="2341"/>
        <p:guide pos="3120"/>
        <p:guide pos="612"/>
        <p:guide pos="5735"/>
        <p:guide pos="704"/>
        <p:guide pos="3233"/>
        <p:guide pos="3003"/>
        <p:guide pos="1435"/>
        <p:guide pos="5148"/>
        <p:guide orient="horz" pos="2538"/>
        <p:guide orient="horz" pos="3965"/>
        <p:guide orient="horz" pos="2041"/>
        <p:guide orient="horz" pos="2173"/>
        <p:guide pos="400"/>
        <p:guide pos="5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4" d="100"/>
          <a:sy n="74" d="100"/>
        </p:scale>
        <p:origin x="1920" y="6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4AB9-FB1B-4EDF-AEF4-36218C8564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슬라이드 노트 개체 틀 1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6564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64AB9-FB1B-4EDF-AEF4-36218C8564B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2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64AB9-FB1B-4EDF-AEF4-36218C8564B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97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1" descr="4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13"/>
          <a:stretch>
            <a:fillRect/>
          </a:stretch>
        </p:blipFill>
        <p:spPr bwMode="auto">
          <a:xfrm>
            <a:off x="1588" y="0"/>
            <a:ext cx="53816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6" descr="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b="31096"/>
          <a:stretch>
            <a:fillRect/>
          </a:stretch>
        </p:blipFill>
        <p:spPr bwMode="auto">
          <a:xfrm>
            <a:off x="270669" y="25869"/>
            <a:ext cx="6214214" cy="2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74"/>
          <p:cNvSpPr>
            <a:spLocks noChangeArrowheads="1"/>
          </p:cNvSpPr>
          <p:nvPr userDrawn="1"/>
        </p:nvSpPr>
        <p:spPr bwMode="auto">
          <a:xfrm>
            <a:off x="275020" y="1329463"/>
            <a:ext cx="830263" cy="863600"/>
          </a:xfrm>
          <a:prstGeom prst="wedgeEllipseCallout">
            <a:avLst>
              <a:gd name="adj1" fmla="val 66444"/>
              <a:gd name="adj2" fmla="val 52574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" name="Picture 73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21533" r="83331" b="70988"/>
          <a:stretch>
            <a:fillRect/>
          </a:stretch>
        </p:blipFill>
        <p:spPr bwMode="auto">
          <a:xfrm>
            <a:off x="422658" y="1570763"/>
            <a:ext cx="623887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83"/>
          <p:cNvSpPr>
            <a:spLocks noChangeArrowheads="1"/>
          </p:cNvSpPr>
          <p:nvPr userDrawn="1"/>
        </p:nvSpPr>
        <p:spPr bwMode="auto">
          <a:xfrm>
            <a:off x="2744678" y="25869"/>
            <a:ext cx="922338" cy="935037"/>
          </a:xfrm>
          <a:prstGeom prst="wedgeEllipseCallout">
            <a:avLst>
              <a:gd name="adj1" fmla="val -33819"/>
              <a:gd name="adj2" fmla="val 6646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" name="Picture 77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15352" r="16913" b="76244"/>
          <a:stretch>
            <a:fillRect/>
          </a:stretch>
        </p:blipFill>
        <p:spPr bwMode="auto">
          <a:xfrm>
            <a:off x="2925653" y="203669"/>
            <a:ext cx="576263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84"/>
          <p:cNvSpPr>
            <a:spLocks noChangeArrowheads="1"/>
          </p:cNvSpPr>
          <p:nvPr userDrawn="1"/>
        </p:nvSpPr>
        <p:spPr bwMode="auto">
          <a:xfrm>
            <a:off x="5294560" y="1411248"/>
            <a:ext cx="887412" cy="914400"/>
          </a:xfrm>
          <a:prstGeom prst="wedgeEllipseCallout">
            <a:avLst>
              <a:gd name="adj1" fmla="val -54653"/>
              <a:gd name="adj2" fmla="val 4739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" name="Picture 78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7" t="35310" r="9828" b="55243"/>
          <a:stretch>
            <a:fillRect/>
          </a:stretch>
        </p:blipFill>
        <p:spPr bwMode="auto">
          <a:xfrm>
            <a:off x="5594597" y="1543011"/>
            <a:ext cx="358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"/>
          <a:stretch>
            <a:fillRect/>
          </a:stretch>
        </p:blipFill>
        <p:spPr bwMode="auto">
          <a:xfrm>
            <a:off x="805611" y="3793777"/>
            <a:ext cx="2944904" cy="25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3994" b="12357"/>
          <a:stretch>
            <a:fillRect/>
          </a:stretch>
        </p:blipFill>
        <p:spPr bwMode="auto">
          <a:xfrm>
            <a:off x="596257" y="1389464"/>
            <a:ext cx="3503477" cy="40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9EF0-F4B9-42E5-ADF5-980ECA64DF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872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69138" y="233363"/>
            <a:ext cx="2125662" cy="57896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92150" y="233363"/>
            <a:ext cx="6224588" cy="57896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DB2B-A3D6-4D17-979B-3D3ABFA613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354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94338" y="981075"/>
            <a:ext cx="9517327" cy="554355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1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EE463-5BF4-4A7B-876B-C62DA42461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4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8C74-BE2D-47BA-B29A-56245C3078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700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92150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9675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F04EE-AA08-498C-BCD0-E2FB689459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152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5595F-E30E-4D21-89F1-D0D342FFC3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085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E261-D368-45DD-A9A2-8C3CD6C52A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71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7FF8D-6C33-4023-B177-4C0882B17F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03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978D-4217-4639-AF6A-B87CCD7A2E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80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74CA-F7D1-4292-9446-4E2291C672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200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84" y="11213"/>
            <a:ext cx="542818" cy="7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233363"/>
            <a:ext cx="880291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230313"/>
            <a:ext cx="850265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2BDC76-268B-40E0-818B-1748A57D1F1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692150" y="700088"/>
            <a:ext cx="90233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58" descr="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27"/>
          <a:stretch>
            <a:fillRect/>
          </a:stretch>
        </p:blipFill>
        <p:spPr bwMode="auto">
          <a:xfrm>
            <a:off x="1588" y="1588"/>
            <a:ext cx="9904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180975" indent="-180975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552450" indent="-185738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757238" indent="-203200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169988" indent="-22225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6271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0843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5415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9987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slvpn.hmm21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3302000" y="2895054"/>
            <a:ext cx="6714333" cy="9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3200" kern="0" dirty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Cloud SSL-VPN </a:t>
            </a:r>
            <a:r>
              <a:rPr lang="ko-KR" altLang="en-US" sz="3200" kern="0" dirty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접속 가이드</a:t>
            </a:r>
            <a:endParaRPr lang="en-US" altLang="ko-KR" sz="3200" kern="0" dirty="0">
              <a:solidFill>
                <a:srgbClr val="00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/>
            <a:r>
              <a:rPr lang="en-US" altLang="ko-KR" sz="1800" kern="0" dirty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kern="0" dirty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인터넷 환경에서 시스템 접속 사용 시 </a:t>
            </a:r>
            <a:r>
              <a:rPr lang="en-US" altLang="ko-KR" sz="1800" kern="0" dirty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kern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보안접속 가이드</a:t>
            </a:r>
            <a:r>
              <a:rPr lang="en-US" altLang="ko-KR" sz="1800" kern="0" dirty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ko-KR" sz="1800" kern="0" dirty="0">
              <a:solidFill>
                <a:srgbClr val="00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605" y="732976"/>
            <a:ext cx="4585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2000" dirty="0" err="1">
                <a:latin typeface="맑은 고딕" pitchFamily="50" charset="-127"/>
                <a:ea typeface="맑은 고딕" pitchFamily="50" charset="-127"/>
              </a:rPr>
              <a:t>GlobalProtect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Agent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설치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63171"/>
            <a:ext cx="471315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현대상선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페이지 접속 및 로그인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접속 주소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sslvpn.hmm21.com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Agent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설치는 최초 접속 시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 진행 필요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0" y="2097567"/>
            <a:ext cx="7967722" cy="4320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 bwMode="auto">
          <a:xfrm>
            <a:off x="1444765" y="2215566"/>
            <a:ext cx="1620654" cy="15322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4216360" y="4178355"/>
            <a:ext cx="1565401" cy="41616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모서리가 둥근 사각형 설명선 8"/>
          <p:cNvSpPr/>
          <p:nvPr/>
        </p:nvSpPr>
        <p:spPr bwMode="auto">
          <a:xfrm>
            <a:off x="4535355" y="4889774"/>
            <a:ext cx="2894145" cy="452893"/>
          </a:xfrm>
          <a:prstGeom prst="wedgeRoundRectCallout">
            <a:avLst>
              <a:gd name="adj1" fmla="val -33568"/>
              <a:gd name="adj2" fmla="val -11860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Groupware ID(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포탈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ID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hmm0000)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Password(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포탈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password)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LOG IN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웹브라우저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837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99" y="2097567"/>
            <a:ext cx="7967723" cy="43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605" y="732976"/>
            <a:ext cx="4585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2000" dirty="0" err="1">
                <a:latin typeface="맑은 고딕" pitchFamily="50" charset="-127"/>
                <a:ea typeface="맑은 고딕" pitchFamily="50" charset="-127"/>
              </a:rPr>
              <a:t>GlobalProtect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Agent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설치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8950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GlobalProtect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Agent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다운로드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6683793" y="3078582"/>
            <a:ext cx="1297617" cy="29568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5185706" y="3667612"/>
            <a:ext cx="2332698" cy="427289"/>
          </a:xfrm>
          <a:prstGeom prst="wedgeRoundRectCallout">
            <a:avLst>
              <a:gd name="adj1" fmla="val 38664"/>
              <a:gd name="adj2" fmla="val -12059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최초 접속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GlobalProtect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Agent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다운로드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웹브라우저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013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605" y="732976"/>
            <a:ext cx="4585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2000" dirty="0" err="1">
                <a:latin typeface="맑은 고딕" pitchFamily="50" charset="-127"/>
                <a:ea typeface="맑은 고딕" pitchFamily="50" charset="-127"/>
              </a:rPr>
              <a:t>GlobalProtect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Agent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설치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7026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GlobalProtect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Agent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인스톨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0" y="1980000"/>
            <a:ext cx="7975381" cy="4320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 bwMode="auto">
          <a:xfrm>
            <a:off x="4258429" y="4067864"/>
            <a:ext cx="1462921" cy="37713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모서리가 둥근 사각형 설명선 9"/>
          <p:cNvSpPr/>
          <p:nvPr/>
        </p:nvSpPr>
        <p:spPr bwMode="auto">
          <a:xfrm>
            <a:off x="5825056" y="4598657"/>
            <a:ext cx="2800784" cy="443606"/>
          </a:xfrm>
          <a:prstGeom prst="wedgeRoundRectCallout">
            <a:avLst>
              <a:gd name="adj1" fmla="val -53359"/>
              <a:gd name="adj2" fmla="val -13486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운영체제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(OS)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확인하여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시스템에 맞는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Agent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다운로드 및 인스톨 진행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웹브라우저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449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98" y="3182608"/>
            <a:ext cx="2635306" cy="21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605" y="732976"/>
            <a:ext cx="4585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2000" dirty="0" err="1">
                <a:latin typeface="맑은 고딕" pitchFamily="50" charset="-127"/>
                <a:ea typeface="맑은 고딕" pitchFamily="50" charset="-127"/>
              </a:rPr>
              <a:t>GlobalProtect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Agent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설치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9623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GlobalProtect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Agent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설치 절차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8704483" y="3181773"/>
            <a:ext cx="324000" cy="32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5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0" lang="ko-KR" altLang="en-US" sz="15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7159" y="3182608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완료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31" y="1795621"/>
            <a:ext cx="2635306" cy="216000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 bwMode="auto">
          <a:xfrm>
            <a:off x="2904281" y="3764898"/>
            <a:ext cx="461025" cy="13325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3262509" y="1796246"/>
            <a:ext cx="324000" cy="32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5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ko-KR" altLang="en-US" sz="15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6509" y="179562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인스톨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037" y="2473375"/>
            <a:ext cx="2635306" cy="2160000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 bwMode="auto">
          <a:xfrm>
            <a:off x="6019926" y="2472540"/>
            <a:ext cx="324000" cy="32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5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0" lang="ko-KR" altLang="en-US" sz="15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3926" y="2473375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설치중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웹브라우저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919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605" y="732976"/>
            <a:ext cx="5376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SSL-VPN Agent : </a:t>
            </a:r>
            <a:r>
              <a:rPr lang="en-US" altLang="ko-KR" sz="2000" dirty="0" err="1">
                <a:latin typeface="맑은 고딕" pitchFamily="50" charset="-127"/>
                <a:ea typeface="맑은 고딕" pitchFamily="50" charset="-127"/>
              </a:rPr>
              <a:t>sslvpn.hmm21.com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입력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9623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GlobalProtect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Agent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접속 방법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0" y="1821030"/>
            <a:ext cx="5785847" cy="405402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 bwMode="auto">
          <a:xfrm>
            <a:off x="5709685" y="5254549"/>
            <a:ext cx="326599" cy="28894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웹브라우저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6EEC0E6-EE18-478B-B6B0-24AE9612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386" y="2957454"/>
            <a:ext cx="1982400" cy="258603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F4F6D710-2F8C-4618-B3B1-B3838509A463}"/>
              </a:ext>
            </a:extLst>
          </p:cNvPr>
          <p:cNvSpPr/>
          <p:nvPr/>
        </p:nvSpPr>
        <p:spPr bwMode="auto">
          <a:xfrm>
            <a:off x="3664126" y="4998720"/>
            <a:ext cx="1402450" cy="2558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모서리가 둥근 사각형 설명선 24">
            <a:extLst>
              <a:ext uri="{FF2B5EF4-FFF2-40B4-BE49-F238E27FC236}">
                <a16:creationId xmlns:a16="http://schemas.microsoft.com/office/drawing/2014/main" id="{9501FAE8-88CE-43E4-8D6F-0DB3AD80BEF5}"/>
              </a:ext>
            </a:extLst>
          </p:cNvPr>
          <p:cNvSpPr/>
          <p:nvPr/>
        </p:nvSpPr>
        <p:spPr bwMode="auto">
          <a:xfrm>
            <a:off x="2086344" y="4336243"/>
            <a:ext cx="1500415" cy="372813"/>
          </a:xfrm>
          <a:prstGeom prst="wedgeRoundRectCallout">
            <a:avLst>
              <a:gd name="adj1" fmla="val 44250"/>
              <a:gd name="adj2" fmla="val 11647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sslvpn.hmm21.com</a:t>
            </a:r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</a:t>
            </a:r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“Connect”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9">
            <a:extLst>
              <a:ext uri="{FF2B5EF4-FFF2-40B4-BE49-F238E27FC236}">
                <a16:creationId xmlns:a16="http://schemas.microsoft.com/office/drawing/2014/main" id="{EBFD0E67-67BF-4649-9C02-6AB1A59EA613}"/>
              </a:ext>
            </a:extLst>
          </p:cNvPr>
          <p:cNvSpPr/>
          <p:nvPr/>
        </p:nvSpPr>
        <p:spPr bwMode="auto">
          <a:xfrm>
            <a:off x="5244373" y="4475902"/>
            <a:ext cx="4557782" cy="438371"/>
          </a:xfrm>
          <a:prstGeom prst="wedgeRoundRectCallout">
            <a:avLst>
              <a:gd name="adj1" fmla="val -34686"/>
              <a:gd name="adj2" fmla="val 11647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Agent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kumimoji="0" lang="ko-K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설치 하면</a:t>
            </a:r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아래와 같이 작업표시줄에 회색의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지구본 모양 접속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Agent</a:t>
            </a:r>
            <a:r>
              <a:rPr kumimoji="0" lang="en-US" altLang="ko-KR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아이콘이 생성되며</a:t>
            </a:r>
            <a:r>
              <a:rPr kumimoji="0" lang="en-US" altLang="ko-KR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아이콘을 클릭하면 접속 화면이 표시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249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605" y="732976"/>
            <a:ext cx="5486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SSL-VPN Agent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Groupware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ID/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비번 입력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9623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GlobalProtect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Agent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접속 방법</a:t>
            </a:r>
          </a:p>
        </p:txBody>
      </p:sp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웹브라우저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3B7FE1F-3D3D-4D74-97B1-0D34D387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616" y="2290547"/>
            <a:ext cx="2185027" cy="309986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B10409E-526F-49FD-BBE5-5FF03834870A}"/>
              </a:ext>
            </a:extLst>
          </p:cNvPr>
          <p:cNvSpPr/>
          <p:nvPr/>
        </p:nvSpPr>
        <p:spPr bwMode="auto">
          <a:xfrm>
            <a:off x="3638616" y="3854026"/>
            <a:ext cx="2185027" cy="92964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모서리가 둥근 사각형 설명선 9">
            <a:extLst>
              <a:ext uri="{FF2B5EF4-FFF2-40B4-BE49-F238E27FC236}">
                <a16:creationId xmlns:a16="http://schemas.microsoft.com/office/drawing/2014/main" id="{BB759147-7152-400E-B73E-5464C79AA6CC}"/>
              </a:ext>
            </a:extLst>
          </p:cNvPr>
          <p:cNvSpPr/>
          <p:nvPr/>
        </p:nvSpPr>
        <p:spPr bwMode="auto">
          <a:xfrm>
            <a:off x="5439106" y="4940830"/>
            <a:ext cx="3281319" cy="292418"/>
          </a:xfrm>
          <a:prstGeom prst="wedgeRoundRectCallout">
            <a:avLst>
              <a:gd name="adj1" fmla="val -37871"/>
              <a:gd name="adj2" fmla="val -13977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Groupware ID</a:t>
            </a:r>
            <a:r>
              <a:rPr kumimoji="0" lang="en-US" altLang="ko-KR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kumimoji="0" lang="en-US" altLang="ko-KR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Password </a:t>
            </a:r>
            <a:r>
              <a:rPr kumimoji="0" lang="ko-KR" altLang="en-US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</a:t>
            </a:r>
            <a:r>
              <a:rPr kumimoji="0" lang="en-US" altLang="ko-KR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Sign In </a:t>
            </a:r>
            <a:r>
              <a:rPr kumimoji="0" lang="ko-KR" altLang="en-US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382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627" y="1880643"/>
            <a:ext cx="6385304" cy="41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605" y="73297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SSL-VPN Agent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접속 상태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64611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5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리부팅</a:t>
            </a:r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할때마다</a:t>
            </a:r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사내 시스템 사용 시 </a:t>
            </a:r>
            <a:r>
              <a:rPr lang="en-US" altLang="ko-KR" sz="15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GlobalProtect</a:t>
            </a:r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재접속</a:t>
            </a:r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필요</a:t>
            </a: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3820636" y="5365661"/>
            <a:ext cx="3156567" cy="430842"/>
          </a:xfrm>
          <a:prstGeom prst="wedgeRoundRectCallout">
            <a:avLst>
              <a:gd name="adj1" fmla="val 70839"/>
              <a:gd name="adj2" fmla="val -954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Agent </a:t>
            </a:r>
            <a:r>
              <a:rPr kumimoji="0" lang="ko-KR" altLang="en-US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로그인이</a:t>
            </a:r>
            <a:r>
              <a:rPr kumimoji="0" lang="ko-K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완료 되면 작업 표시줄에 지구본 아이콘이 파란색으로 바뀌면서 </a:t>
            </a:r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Connect</a:t>
            </a:r>
            <a:r>
              <a:rPr kumimoji="0" lang="ko-K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표시</a:t>
            </a:r>
          </a:p>
        </p:txBody>
      </p:sp>
      <p:sp>
        <p:nvSpPr>
          <p:cNvPr id="8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웹브라우저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08442" y="6303320"/>
            <a:ext cx="88975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SSL VPN Agent</a:t>
            </a:r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Connected</a:t>
            </a:r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된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상태에서 새로운 </a:t>
            </a:r>
            <a:r>
              <a:rPr lang="ko-KR" altLang="en-US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웹브라우저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열어서 내부 업무시스템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SBT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..)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접속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BA7C423-0856-49BF-BF16-0FC7E2154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457" y="2715512"/>
            <a:ext cx="1939457" cy="236224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0961EF1-BDF0-4F48-9C52-053D3862642E}"/>
              </a:ext>
            </a:extLst>
          </p:cNvPr>
          <p:cNvSpPr/>
          <p:nvPr/>
        </p:nvSpPr>
        <p:spPr bwMode="auto">
          <a:xfrm>
            <a:off x="6215457" y="2641600"/>
            <a:ext cx="1953474" cy="25395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D80C276-0892-437B-BBE3-7B7653F9C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6261" y="5425362"/>
            <a:ext cx="279468" cy="279468"/>
          </a:xfrm>
          <a:prstGeom prst="rect">
            <a:avLst/>
          </a:prstGeom>
        </p:spPr>
      </p:pic>
      <p:sp>
        <p:nvSpPr>
          <p:cNvPr id="15" name="모서리가 둥근 사각형 설명선 8">
            <a:extLst>
              <a:ext uri="{FF2B5EF4-FFF2-40B4-BE49-F238E27FC236}">
                <a16:creationId xmlns:a16="http://schemas.microsoft.com/office/drawing/2014/main" id="{7B4B3C67-6EFC-467C-ACE0-4DCAF8B36F3A}"/>
              </a:ext>
            </a:extLst>
          </p:cNvPr>
          <p:cNvSpPr/>
          <p:nvPr/>
        </p:nvSpPr>
        <p:spPr bwMode="auto">
          <a:xfrm>
            <a:off x="3664126" y="2422004"/>
            <a:ext cx="2942112" cy="464592"/>
          </a:xfrm>
          <a:prstGeom prst="wedgeRoundRectCallout">
            <a:avLst>
              <a:gd name="adj1" fmla="val 35517"/>
              <a:gd name="adj2" fmla="val 11252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지구본 아이콘을 클릭하면 접속 창이 팝업 되며</a:t>
            </a:r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Disconnect</a:t>
            </a:r>
            <a:r>
              <a:rPr kumimoji="0" lang="ko-K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클릭하면 로그아웃</a:t>
            </a:r>
          </a:p>
        </p:txBody>
      </p:sp>
    </p:spTree>
    <p:extLst>
      <p:ext uri="{BB962C8B-B14F-4D97-AF65-F5344CB8AC3E}">
        <p14:creationId xmlns:p14="http://schemas.microsoft.com/office/powerpoint/2010/main" val="1244762771"/>
      </p:ext>
    </p:extLst>
  </p:cSld>
  <p:clrMapOvr>
    <a:masterClrMapping/>
  </p:clrMapOvr>
</p:sld>
</file>

<file path=ppt/theme/theme1.xml><?xml version="1.0" encoding="utf-8"?>
<a:theme xmlns:a="http://schemas.openxmlformats.org/drawingml/2006/main" name="3_1_27 PPTtemplate_for internal use only">
  <a:themeElements>
    <a:clrScheme name="">
      <a:dk1>
        <a:srgbClr val="1E1E1E"/>
      </a:dk1>
      <a:lt1>
        <a:srgbClr val="FFFFFF"/>
      </a:lt1>
      <a:dk2>
        <a:srgbClr val="1E1E1E"/>
      </a:dk2>
      <a:lt2>
        <a:srgbClr val="616365"/>
      </a:lt2>
      <a:accent1>
        <a:srgbClr val="F7EDD4"/>
      </a:accent1>
      <a:accent2>
        <a:srgbClr val="0018A8"/>
      </a:accent2>
      <a:accent3>
        <a:srgbClr val="FFFFFF"/>
      </a:accent3>
      <a:accent4>
        <a:srgbClr val="181818"/>
      </a:accent4>
      <a:accent5>
        <a:srgbClr val="FAF4E6"/>
      </a:accent5>
      <a:accent6>
        <a:srgbClr val="001598"/>
      </a:accent6>
      <a:hlink>
        <a:srgbClr val="0088CE"/>
      </a:hlink>
      <a:folHlink>
        <a:srgbClr val="00AD83"/>
      </a:folHlink>
    </a:clrScheme>
    <a:fontScheme name="Office 테마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3_1_27 PPTtemplate_for internal use only</Template>
  <TotalTime>11730</TotalTime>
  <Words>285</Words>
  <Application>Microsoft Office PowerPoint</Application>
  <PresentationFormat>A4 용지(210x297mm)</PresentationFormat>
  <Paragraphs>41</Paragraphs>
  <Slides>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HY헤드라인M</vt:lpstr>
      <vt:lpstr>MS PGothic</vt:lpstr>
      <vt:lpstr>맑은 고딕</vt:lpstr>
      <vt:lpstr>Arial</vt:lpstr>
      <vt:lpstr>Wingdings</vt:lpstr>
      <vt:lpstr>3_1_27 PPTtemplate_for internal use only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Doosan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gasiano</dc:creator>
  <cp:lastModifiedBy>이유재/Lee, Youjae(Lee, Youjae)</cp:lastModifiedBy>
  <cp:revision>1393</cp:revision>
  <cp:lastPrinted>2006-08-30T13:33:06Z</cp:lastPrinted>
  <dcterms:created xsi:type="dcterms:W3CDTF">2011-06-08T23:26:03Z</dcterms:created>
  <dcterms:modified xsi:type="dcterms:W3CDTF">2024-04-17T08:00:57Z</dcterms:modified>
</cp:coreProperties>
</file>